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CC839-8A33-998C-E1C7-223BC4607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FBE6E-38D5-19CA-C456-E27D2134A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13138-1DFF-C151-528C-1F781C11A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2E2D3-ED96-1B19-16B9-6D6479AA8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E2A7-600E-1C3B-F3E3-1473C311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05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4B994-1668-C662-55D3-521B5B047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6A5621-DAE9-BB5F-41EB-56E5CF8C8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182A6-A837-9D27-09AD-E4794F12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70AF2-10A7-2D5C-D02F-07B3C2854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9F5BB-5881-DB09-32BF-4D5696598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679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DDAEE3-D211-EFD4-B225-E94481FA7D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760DF-D6DC-79C7-98F6-63AEC2558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55286-BA02-606B-0B6E-1D7F642D9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5E035-0CBB-F7F7-E031-FA92234B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EB6B9-8E24-F6F6-BDF0-7F510FD55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128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8CDA0-09FA-581B-9A37-6E62D8368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80D4C-E7F1-E625-875E-307CBD625F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4664F-9D23-939E-3AFD-60DA9A020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2F7D5-AD19-7407-1152-3ABA78428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B5AE8-0D97-821E-3CF4-B8C5D90BE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86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3B6AF-D268-9BD9-7E18-652948DA1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D4ADA-512D-55F3-4935-322799EC8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7906-E194-1FF7-2621-332136CC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43489-E7D3-99AB-B64A-8E16C869B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5ED01-256C-C420-410F-2C987B470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76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1341-D063-ECCF-0F34-5BF85C71D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273DA-A62C-58D1-A721-255B7D1DD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1F2F23-5FBE-113A-8B7D-5D04B2462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731A3-65E8-5702-D2DE-23E4C3074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64F12-9379-8212-4B84-4C1895C6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284CD-2BE5-996C-1D70-EACFCA9E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4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37C1-259E-662B-28DB-CF6256097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D4571C-00C7-9150-326A-AA14E3691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58E8-532D-E70A-BAF2-73D396F13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C434B6-0081-AD71-366D-69F7C26181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DD0814-845A-5A0D-4962-DBD98E76DD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6D2496-2D5F-A98B-309C-7ACFE2A2C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45EDFC-BF10-E69D-C859-7696CE1C0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F9214-1BC9-1268-E761-4D6237C20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52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EE54-7156-66AA-5DE5-641AC636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101B6E-BEFC-723A-3763-1C2B7CA05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68FD9A-D97C-F29B-7B09-0E926E674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B222DE-0B01-F94D-3DB3-A0E10A020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30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C954FF-CDAF-0B38-DF8A-E70064775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0954A5-F14A-5EBE-9A07-09DD641FD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C94BE7-D925-7918-B1D2-5BCD9100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67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71A39-71B0-9017-D494-4055E35EB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EC0A3-7C40-2602-4F19-9C562B95B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975BE-F5D6-6BB7-2365-AAEB396C2B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1CB3A-C30E-23FA-CF9C-9FCBC3D1A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40DF99-1A9A-A14E-1344-C8DF596F6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795D7-3015-FFDB-FA8A-4180D2DD3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2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82CEA-1A85-F7D4-F84B-A3EB3E230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B5BDEA-99EE-5FCB-0C5E-5893AB2857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292E6D-6D17-978C-8BB7-9359DAA09B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49BDB9-54F2-3FB1-9059-978AAAA83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DAECD-1F6F-F58F-CA7C-0867E683F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7D0C0-114D-422E-915A-0E719C57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586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1D7F71-476A-2633-7110-97ADAA3D5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C6AF4-5FF5-220F-53F4-2A8A38139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58844-6F48-365E-013E-4207A05109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C1898E-CAAF-462C-9988-392800FFC57D}" type="datetimeFigureOut">
              <a:rPr lang="en-US" smtClean="0"/>
              <a:t>20-May-25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FFEBF-9759-D8C4-991E-F82798B0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A7525-8150-BE32-D5BE-8189D19F4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F61AB7-7FE7-47D4-8259-C96B54A6C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35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854A6E0-BD28-CD34-5FA3-BED022B61FBF}"/>
              </a:ext>
            </a:extLst>
          </p:cNvPr>
          <p:cNvSpPr txBox="1"/>
          <p:nvPr/>
        </p:nvSpPr>
        <p:spPr>
          <a:xfrm>
            <a:off x="6096000" y="1813173"/>
            <a:ext cx="4843272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1" dirty="0"/>
              <a:t>A Nomad Is Born</a:t>
            </a:r>
          </a:p>
          <a:p>
            <a:endParaRPr lang="en-US" dirty="0"/>
          </a:p>
          <a:p>
            <a:pPr algn="just">
              <a:buNone/>
            </a:pPr>
            <a:r>
              <a:rPr lang="en-US" dirty="0"/>
              <a:t>You rise before the sun. A single click closes the old life; one more opens the ticket that begins the new. The hill behind you is childhood, office walls, yesterday’s version of yourself. Ahead lies a sky so wide it seems to breathe. In your chest, wonder and nervous laughter mingle like first-morning mist.</a:t>
            </a:r>
            <a:br>
              <a:rPr lang="en-US" dirty="0"/>
            </a:br>
            <a:endParaRPr lang="en-US" dirty="0"/>
          </a:p>
          <a:p>
            <a:r>
              <a:rPr lang="en-US" b="1" i="1" dirty="0"/>
              <a:t>Freedom always starts with leaving.</a:t>
            </a:r>
          </a:p>
        </p:txBody>
      </p:sp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6B4A2A12-B11E-FBB4-C386-8604B9B16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396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Generated image">
            <a:extLst>
              <a:ext uri="{FF2B5EF4-FFF2-40B4-BE49-F238E27FC236}">
                <a16:creationId xmlns:a16="http://schemas.microsoft.com/office/drawing/2014/main" id="{2A06EF52-3334-C141-04B5-EB11AACBF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6" r="2585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B2C66B-E84F-26DD-E774-9D5C696611E6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The Flight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Cities scroll beneath like pages in a favorite novel: Porto’s tiled rooftops, Nairobi’s afternoon rain, Kyoto at cherry-blossom dusk. You sip coffee on three continents in a single season and learn that belonging can be portable. Each border crossed is a paragraph in the autobiography you’re still writing.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Everywhere is foreign; therefore everywhere can be home.</a:t>
            </a:r>
          </a:p>
        </p:txBody>
      </p:sp>
    </p:spTree>
    <p:extLst>
      <p:ext uri="{BB962C8B-B14F-4D97-AF65-F5344CB8AC3E}">
        <p14:creationId xmlns:p14="http://schemas.microsoft.com/office/powerpoint/2010/main" val="732007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71FAD90C-ABC8-CD55-7EAA-6856D6D83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3" r="24393" b="-1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761A44-A737-4216-3EEF-A8B3F7DEA318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1"/>
              <a:t>The Storm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A scooter slips on Chiang Mai cobblestone. A fever blooms in Oaxaca night. Distance shrinks when you code, but stretches cruelly when you hurt. As lightning tears the sky you feel, viscerally; Tolstoy’s reminder: destiny is indifferent, yet character is forged in how we meet it.</a:t>
            </a:r>
            <a:br>
              <a:rPr lang="en-US" sz="2000"/>
            </a:br>
            <a:endParaRPr lang="en-US" sz="2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i="1"/>
              <a:t>Courage is not fearlessness; it is preparedness wrapped in hope.</a:t>
            </a:r>
          </a:p>
        </p:txBody>
      </p:sp>
    </p:spTree>
    <p:extLst>
      <p:ext uri="{BB962C8B-B14F-4D97-AF65-F5344CB8AC3E}">
        <p14:creationId xmlns:p14="http://schemas.microsoft.com/office/powerpoint/2010/main" val="165885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99888B1D-AB21-E2F6-AD17-291FA96FF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5" r="1607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C13B5A-4FA4-4264-4256-4400550DC329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The Net Revealed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Mid-fall, a gentle light unfurls, a net woven from thousands of unseen hands. It does not halt the storm, but it breaks the fall and steadies your heartbeat. This is SafetyWing: part promise, part community, wholly human. Your risk becomes our concern; your recovery, our shared triumph.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Interdependence is the highest form of freedom.</a:t>
            </a:r>
          </a:p>
        </p:txBody>
      </p:sp>
    </p:spTree>
    <p:extLst>
      <p:ext uri="{BB962C8B-B14F-4D97-AF65-F5344CB8AC3E}">
        <p14:creationId xmlns:p14="http://schemas.microsoft.com/office/powerpoint/2010/main" val="3638163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501DA1C0-2F9A-F8A6-07E3-E9BFB9BCC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4" r="15551" b="-1"/>
          <a:stretch>
            <a:fillRect/>
          </a:stretch>
        </p:blipFill>
        <p:spPr bwMode="auto"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8CAE19-837A-E4F0-D24C-0663B916EFB0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Rebirth of the Flock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Healed, you stretch new-strong wings. Slack pings with kind strangers offering clinic maps and hostel discounts; a newsletter tells how one nomad’s misfortune pooled into another’s miracle. The flock grows, not from marketing slogans but from stories whispered in co-working cafés: </a:t>
            </a:r>
            <a:r>
              <a:rPr lang="en-US" sz="1900" i="1"/>
              <a:t>“They caught me; they’ll catch you.”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i="1"/>
              <a:t>When trust compounds, fear dissolves and ambition doubles.</a:t>
            </a:r>
          </a:p>
        </p:txBody>
      </p:sp>
    </p:spTree>
    <p:extLst>
      <p:ext uri="{BB962C8B-B14F-4D97-AF65-F5344CB8AC3E}">
        <p14:creationId xmlns:p14="http://schemas.microsoft.com/office/powerpoint/2010/main" val="3044090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40D5C9-5F9F-D156-25F4-11F40598CC72}"/>
              </a:ext>
            </a:extLst>
          </p:cNvPr>
          <p:cNvSpPr txBox="1"/>
          <p:nvPr/>
        </p:nvSpPr>
        <p:spPr>
          <a:xfrm>
            <a:off x="6096000" y="1813173"/>
            <a:ext cx="4843272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1" dirty="0"/>
              <a:t>The Crowned Earth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Far above the spinning globe, the net glows like a crown that belongs to no monarch, only to the tribe in motion. You </a:t>
            </a:r>
            <a:r>
              <a:rPr lang="en-US" dirty="0" err="1"/>
              <a:t>realise</a:t>
            </a:r>
            <a:r>
              <a:rPr lang="en-US" dirty="0"/>
              <a:t> that </a:t>
            </a:r>
            <a:r>
              <a:rPr lang="en-US" dirty="0" err="1"/>
              <a:t>SafetyWing</a:t>
            </a:r>
            <a:r>
              <a:rPr lang="en-US" dirty="0"/>
              <a:t> has not entered insurance so much as invented Borderless Welfare, a quiet revolution stitched from empathy and code.</a:t>
            </a:r>
          </a:p>
          <a:p>
            <a:pPr>
              <a:buNone/>
            </a:pPr>
            <a:endParaRPr lang="en-US" dirty="0"/>
          </a:p>
          <a:p>
            <a:r>
              <a:rPr lang="en-US" b="1" i="1" dirty="0"/>
              <a:t>Keep flying. The sky is generous, and the net holds.</a:t>
            </a:r>
          </a:p>
        </p:txBody>
      </p:sp>
      <p:pic>
        <p:nvPicPr>
          <p:cNvPr id="2" name="Picture 2" descr="Generated image">
            <a:extLst>
              <a:ext uri="{FF2B5EF4-FFF2-40B4-BE49-F238E27FC236}">
                <a16:creationId xmlns:a16="http://schemas.microsoft.com/office/drawing/2014/main" id="{17F2F6D2-3206-40B7-07AA-F98C161FAB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87"/>
          <a:stretch/>
        </p:blipFill>
        <p:spPr bwMode="auto">
          <a:xfrm>
            <a:off x="0" y="1"/>
            <a:ext cx="55951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880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415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Damjan Vasojevic</dc:creator>
  <cp:lastModifiedBy>Damjan Vasojevic</cp:lastModifiedBy>
  <cp:revision>4</cp:revision>
  <dcterms:created xsi:type="dcterms:W3CDTF">2025-05-20T11:53:47Z</dcterms:created>
  <dcterms:modified xsi:type="dcterms:W3CDTF">2025-05-20T15:35:34Z</dcterms:modified>
</cp:coreProperties>
</file>

<file path=docProps/thumbnail.jpeg>
</file>